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41" d="100"/>
          <a:sy n="41" d="100"/>
        </p:scale>
        <p:origin x="7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97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57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2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34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76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43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916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96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03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39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1685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19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6921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56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8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8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6BDFC-603E-4630-823D-90D80B433052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EB173DF-ED43-4808-B1D4-E8F75369BB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896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xlist.com/zyprexa-drug.htm" TargetMode="External"/><Relationship Id="rId2" Type="http://schemas.openxmlformats.org/officeDocument/2006/relationships/hyperlink" Target="https://reference.medscape.com/drug/chlorpromazine-34297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748146"/>
            <a:ext cx="7766936" cy="2826328"/>
          </a:xfrm>
        </p:spPr>
        <p:txBody>
          <a:bodyPr/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Antipsychotic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Drugs: Haldol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Zyprexa and </a:t>
            </a:r>
            <a:r>
              <a:rPr 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Thorazine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3699165"/>
            <a:ext cx="7766936" cy="1448568"/>
          </a:xfrm>
        </p:spPr>
        <p:txBody>
          <a:bodyPr/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Name:</a:t>
            </a: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05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24001"/>
            <a:ext cx="8826884" cy="451736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Antipsychotic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 are primarily utilized in treating Schizophrenia and other psychotic states, such as manic states with symptoms of psychotic, for instance, delusions, paranoia, grandiosity as well as hallucinations.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drugs are not curative but lessen the intensity of the delusions or hallucinations, thereby allowing the patient to function appropriately in a supportive environment.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presentation, we shall explore the pharmacology of Haldol Zyprexa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Thorazine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44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15637"/>
            <a:ext cx="8596668" cy="85898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Haldol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274618"/>
            <a:ext cx="10004521" cy="5181599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prescription medicine is used for the treatment of the symptoms of psychosis and Schizophrenia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class of drugs is Antipsychotics, 1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Generation, Moderate, CYP344 inhibitor.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Haldol, also known as Haloperidol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available as a sterile parenteral form for intramuscular injection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Phenylbutylpiperadine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antagonizes the dopamine D1 and D2, which are brain receptors.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depresses the reticular activating system and inhibits hypothalamic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hypophyseal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hormones release.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740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981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Haldol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:Possible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79419"/>
            <a:ext cx="5224702" cy="4987636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Haldol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severe effects, including;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Sudden Mood Changes	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Neck Stiffness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Fever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Agitation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Hallucinations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Seizure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Lightheadedness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ainting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68" y="2045144"/>
            <a:ext cx="5580185" cy="405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53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4512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Zyprexa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77636"/>
            <a:ext cx="9422630" cy="5320145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generic name is olanzapine and brand names Zyprexa or Zyprexa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Zydis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Classes: Antipsychotics, 2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Generation;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Antimanic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Agents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prescription for schizophrenia symptoms for individuals aging 13 years and more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also used in treating bipolar disorder, including mixed states for people aging 13 years or older</a:t>
            </a:r>
          </a:p>
          <a:p>
            <a:pPr marL="0" indent="0" algn="ctr"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precise action is not yet known but may work through blockage of receptors for numerous neurotransmitters in the brain.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binds to alpha-1, histamine H-1, muscarinic, dopamine, and serotonin type 2 receptors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824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658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Zyprexa: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20983"/>
            <a:ext cx="4864484" cy="4521909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Akathisia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Drowsiness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Orthostatic hypotension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Insomnia</a:t>
            </a:r>
          </a:p>
          <a:p>
            <a:pPr lvl="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Weight gain</a:t>
            </a:r>
          </a:p>
          <a:p>
            <a:pPr lvl="0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Constipation</a:t>
            </a:r>
          </a:p>
          <a:p>
            <a:pPr lvl="0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Lightheadedness</a:t>
            </a:r>
          </a:p>
          <a:p>
            <a:pPr lvl="0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Appetite</a:t>
            </a:r>
          </a:p>
          <a:p>
            <a:pPr lvl="0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Stomach upset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11 - Side Effects of Zyprexa (Olanzapine) - bipolarandsurviving | Podcast  on Spotif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620984"/>
            <a:ext cx="4454768" cy="452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791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345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Thorazine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399309"/>
            <a:ext cx="9519611" cy="4642053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generic name is chlorpromazine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Classes: Antipsychotics,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Generation: Phenothiazine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chlorpromazine antipsychotic brand, a tranquilizer, antiemetic.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available in injectable and oral forms.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for treating Schizophrenia, control manic states of manic-depressive conditions.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action: it exerts antiemetic and sedative activity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antagonizes the dopamine D2 receptors in the brain.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Depresses the reticular activating systems and hypothalamic and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hypophyseal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hormones release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270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Thorazine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Side Effects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07127"/>
            <a:ext cx="5293975" cy="4434235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Akathisia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Muscle Stiffness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Infrequent neuroleptic malignant syndrome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Dystonia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Parkinsonism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Weight gain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Nausea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Drowsiness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1309" y="1607127"/>
            <a:ext cx="4626353" cy="404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029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585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85455"/>
            <a:ext cx="8596668" cy="4655907"/>
          </a:xfrm>
        </p:spPr>
        <p:txBody>
          <a:bodyPr>
            <a:norm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Haldol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(Haloperidol Injection): Uses, Dosage, Side Effects, Interactions, Warning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RxList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(2020). Retrieved 14 September 2020, from https://www.rxlist.com/haldol-drug.htm.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Medscape. (2020). 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Thorazine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(chlorpromazine) dosing, indications, interactions, adverse effects, and more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Reference.medscape.com. Retrieved 14 September 2020, from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https://reference.medscape.com/drug/chlorpromazine-342970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RxList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(2020). 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Zyprexa, Zyprexa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Zydis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(Olanzapine): Uses, Dosage, Side Effects, Interactions, Warning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RxList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Retrieved 14 September 2020, from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https://www.rxlist.com/zyprexa-drug.htm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41393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</TotalTime>
  <Words>433</Words>
  <Application>Microsoft Office PowerPoint</Application>
  <PresentationFormat>Widescreen</PresentationFormat>
  <Paragraphs>66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Facet</vt:lpstr>
      <vt:lpstr>Antipsychotic Drugs: Haldol Zyprexa and Thorazine.  </vt:lpstr>
      <vt:lpstr>Introduction </vt:lpstr>
      <vt:lpstr>Haldol </vt:lpstr>
      <vt:lpstr>Haldol :Possible Side Effects </vt:lpstr>
      <vt:lpstr>Zyprexa </vt:lpstr>
      <vt:lpstr>Zyprexa: Side Effects  </vt:lpstr>
      <vt:lpstr>Thorazine </vt:lpstr>
      <vt:lpstr>Thorazine: Side Effects 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Antipsychotic Drugs:Haldol Zyprexa and Thorazine.  </dc:title>
  <dc:creator>Profwisdom</dc:creator>
  <cp:lastModifiedBy>Profwisdom</cp:lastModifiedBy>
  <cp:revision>5</cp:revision>
  <dcterms:created xsi:type="dcterms:W3CDTF">2020-09-15T02:17:23Z</dcterms:created>
  <dcterms:modified xsi:type="dcterms:W3CDTF">2020-09-15T02:35:36Z</dcterms:modified>
</cp:coreProperties>
</file>